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0_ab45a_5e50eef4_ori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1702" y="4293096"/>
            <a:ext cx="2035543" cy="2564904"/>
          </a:xfrm>
          <a:prstGeom prst="rect">
            <a:avLst/>
          </a:prstGeom>
        </p:spPr>
      </p:pic>
      <p:pic>
        <p:nvPicPr>
          <p:cNvPr id="19" name="Рисунок 18" descr="52046b34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444208" y="260648"/>
            <a:ext cx="2438405" cy="1722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rada.info/upload/users_files/25677264/88a6908cb9dbf197edf30c9740eed937.png" TargetMode="External"/><Relationship Id="rId2" Type="http://schemas.openxmlformats.org/officeDocument/2006/relationships/hyperlink" Target="https://catherineasquithgallery.com/uploads/posts/2021-02/1612675118_37-p-zelenii-prazdnichnii-fon-4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mg.thuthuattinhoc.vn/uploads/2019/01/25/mau-khung-anh-dep-de-ghep-anh_120139007.png" TargetMode="External"/><Relationship Id="rId4" Type="http://schemas.openxmlformats.org/officeDocument/2006/relationships/hyperlink" Target="https://coolsen.ru/wp-content/uploads/2022/02/10-20220208_123857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СВОЯ ИГРА </a:t>
            </a:r>
            <a:b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«День знаний»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52D7C4-1C84-4BD3-892F-98D89AFB18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88412" y="260648"/>
            <a:ext cx="2066723" cy="6401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Русский язык  (300)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3310" y="2718049"/>
            <a:ext cx="8229600" cy="1872208"/>
          </a:xfrm>
        </p:spPr>
        <p:txBody>
          <a:bodyPr/>
          <a:lstStyle/>
          <a:p>
            <a:r>
              <a:rPr lang="ru-RU" dirty="0"/>
              <a:t>Какое местоимение превратится в союз, если прочесть его справа налево?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ОН   (союз «НО»)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Русский язык  (400)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239" y="2564904"/>
            <a:ext cx="8229600" cy="1728192"/>
          </a:xfrm>
        </p:spPr>
        <p:txBody>
          <a:bodyPr/>
          <a:lstStyle/>
          <a:p>
            <a:r>
              <a:rPr lang="ru-RU" dirty="0"/>
              <a:t>Как превратить высокую траву, растущую по берегам водоёмов, в маленького грызуна?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Поменять слоги: КА-МЫШ  -  МЫШ-КА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Русский язык  (500)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2708920"/>
            <a:ext cx="8229600" cy="1656184"/>
          </a:xfrm>
        </p:spPr>
        <p:txBody>
          <a:bodyPr/>
          <a:lstStyle/>
          <a:p>
            <a:r>
              <a:rPr lang="ru-RU" dirty="0"/>
              <a:t>Иногда его вешают, задирают, везде суют, а иногда с ним остаются. Что это?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НОС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1Isadora M Bold"/>
              </a:rPr>
              <a:t>Математическая</a:t>
            </a:r>
            <a:r>
              <a:rPr lang="ru-RU" b="1" dirty="0">
                <a:latin typeface="Arial Black" panose="020B0A04020102020204" pitchFamily="34" charset="0"/>
              </a:rPr>
              <a:t> 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1Isadora M Bold"/>
              </a:rPr>
              <a:t>шкатулка (100)</a:t>
            </a:r>
            <a:endParaRPr lang="ru-RU" dirty="0">
              <a:latin typeface="1Isadora M Bold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2560638"/>
            <a:ext cx="8229600" cy="1579314"/>
          </a:xfrm>
        </p:spPr>
        <p:txBody>
          <a:bodyPr/>
          <a:lstStyle/>
          <a:p>
            <a:r>
              <a:rPr lang="ru-RU" dirty="0"/>
              <a:t>Как называется число с 15 нулями?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КВАДРИЛЛИОН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Математическая </a:t>
            </a:r>
            <a:br>
              <a:rPr lang="ru-RU" b="1" dirty="0">
                <a:latin typeface="1Isadora M Bold" pitchFamily="18" charset="2"/>
              </a:rPr>
            </a:br>
            <a:r>
              <a:rPr lang="ru-RU" b="1" dirty="0">
                <a:latin typeface="1Isadora M Bold" pitchFamily="18" charset="2"/>
              </a:rPr>
              <a:t>шкатулка  (200)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2636912"/>
            <a:ext cx="8229600" cy="1728192"/>
          </a:xfrm>
        </p:spPr>
        <p:txBody>
          <a:bodyPr/>
          <a:lstStyle/>
          <a:p>
            <a:r>
              <a:rPr lang="ru-RU" dirty="0"/>
              <a:t>Самая «солнечная» геометрическая фигура?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ЛУЧ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Математическая</a:t>
            </a:r>
            <a:br>
              <a:rPr lang="ru-RU" b="1" dirty="0">
                <a:latin typeface="1Isadora M Bold" pitchFamily="18" charset="2"/>
              </a:rPr>
            </a:br>
            <a:r>
              <a:rPr lang="ru-RU" b="1" dirty="0">
                <a:latin typeface="1Isadora M Bold" pitchFamily="18" charset="2"/>
              </a:rPr>
              <a:t>шкатулка (300)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1440159"/>
          </a:xfrm>
        </p:spPr>
        <p:txBody>
          <a:bodyPr/>
          <a:lstStyle/>
          <a:p>
            <a:r>
              <a:rPr lang="ru-RU" dirty="0"/>
              <a:t>Как называется часть круга, ограниченная дугой и её хордой?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СЕГМЕНТ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Математическая</a:t>
            </a:r>
            <a:br>
              <a:rPr lang="ru-RU" b="1" dirty="0">
                <a:latin typeface="1Isadora M Bold" pitchFamily="18" charset="2"/>
              </a:rPr>
            </a:br>
            <a:r>
              <a:rPr lang="ru-RU" b="1" dirty="0">
                <a:latin typeface="1Isadora M Bold" pitchFamily="18" charset="2"/>
              </a:rPr>
              <a:t>шкатулка (400)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22" y="2636912"/>
            <a:ext cx="8229600" cy="1584176"/>
          </a:xfrm>
        </p:spPr>
        <p:txBody>
          <a:bodyPr/>
          <a:lstStyle/>
          <a:p>
            <a:r>
              <a:rPr lang="ru-RU" dirty="0"/>
              <a:t>В каком городе и когда впервые стали измерять углы в градусах?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ВАВИЛОН (более 3 тыс. лет назад)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Математическая</a:t>
            </a:r>
            <a:br>
              <a:rPr lang="ru-RU" b="1" dirty="0">
                <a:latin typeface="1Isadora M Bold" pitchFamily="18" charset="2"/>
              </a:rPr>
            </a:br>
            <a:r>
              <a:rPr lang="ru-RU" b="1" dirty="0">
                <a:latin typeface="1Isadora M Bold" pitchFamily="18" charset="2"/>
              </a:rPr>
              <a:t>шкатулка (500)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9138" y="2553675"/>
            <a:ext cx="8229600" cy="1872208"/>
          </a:xfrm>
        </p:spPr>
        <p:txBody>
          <a:bodyPr/>
          <a:lstStyle/>
          <a:p>
            <a:r>
              <a:rPr lang="ru-RU" dirty="0"/>
              <a:t>Какой знак нужно поставить между 6 и 7, чтобы результат оказался меньше 7 и больше 6?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ЗАПЯТУЮ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Мир природы  (100)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388" y="2708920"/>
            <a:ext cx="8229600" cy="1440160"/>
          </a:xfrm>
        </p:spPr>
        <p:txBody>
          <a:bodyPr/>
          <a:lstStyle/>
          <a:p>
            <a:r>
              <a:rPr lang="ru-RU" dirty="0"/>
              <a:t>Какая птица носит фамилию знаменитого русского писателя?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ГОГОЛЬ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Мир природы  (200)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2472329"/>
            <a:ext cx="8229600" cy="2304256"/>
          </a:xfrm>
        </p:spPr>
        <p:txBody>
          <a:bodyPr/>
          <a:lstStyle/>
          <a:p>
            <a:r>
              <a:rPr lang="ru-RU" dirty="0"/>
              <a:t>О каком дереве арабы говорили: «Царица оазиса. Она купает свои ноги в воде, а прекрасную голову в огне солнечных лучей»?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ПАЛЬМА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225067"/>
              </p:ext>
            </p:extLst>
          </p:nvPr>
        </p:nvGraphicFramePr>
        <p:xfrm>
          <a:off x="457200" y="2204865"/>
          <a:ext cx="8229603" cy="424847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826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5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96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1Isadora M Bold" pitchFamily="18" charset="2"/>
                        </a:rPr>
                        <a:t>Реши ребус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2" action="ppaction://hlinksldjump"/>
                        </a:rPr>
                        <a:t>100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3" action="ppaction://hlinksldjump"/>
                        </a:rPr>
                        <a:t>200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4" action="ppaction://hlinksldjump"/>
                        </a:rPr>
                        <a:t>300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5" action="ppaction://hlinksldjump"/>
                        </a:rPr>
                        <a:t>400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6" action="ppaction://hlinksldjump"/>
                        </a:rPr>
                        <a:t>500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1Isadora M Bold" pitchFamily="18" charset="2"/>
                        </a:rPr>
                        <a:t>Русский язык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7" action="ppaction://hlinksldjump"/>
                        </a:rPr>
                        <a:t>100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8" action="ppaction://hlinksldjump"/>
                        </a:rPr>
                        <a:t>200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9" action="ppaction://hlinksldjump"/>
                        </a:rPr>
                        <a:t>300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10" action="ppaction://hlinksldjump"/>
                        </a:rPr>
                        <a:t>400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11" action="ppaction://hlinksldjump"/>
                        </a:rPr>
                        <a:t>500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1Isadora M Bold" pitchFamily="18" charset="2"/>
                        </a:rPr>
                        <a:t>Математическая шкатулка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12" action="ppaction://hlinksldjump"/>
                        </a:rPr>
                        <a:t>100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13" action="ppaction://hlinksldjump"/>
                        </a:rPr>
                        <a:t>200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14" action="ppaction://hlinksldjump"/>
                        </a:rPr>
                        <a:t>300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15" action="ppaction://hlinksldjump"/>
                        </a:rPr>
                        <a:t>400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16" action="ppaction://hlinksldjump"/>
                        </a:rPr>
                        <a:t>500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1Isadora M Bold" pitchFamily="18" charset="2"/>
                        </a:rPr>
                        <a:t>Мир природы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17" action="ppaction://hlinksldjump"/>
                        </a:rPr>
                        <a:t>100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18" action="ppaction://hlinksldjump"/>
                        </a:rPr>
                        <a:t>200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19" action="ppaction://hlinksldjump"/>
                        </a:rPr>
                        <a:t>300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20" action="ppaction://hlinksldjump"/>
                        </a:rPr>
                        <a:t>400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21" action="ppaction://hlinksldjump"/>
                        </a:rPr>
                        <a:t>500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694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1Isadora M Bold" pitchFamily="18" charset="2"/>
                          <a:ea typeface="+mn-ea"/>
                          <a:cs typeface="+mn-cs"/>
                        </a:rPr>
                        <a:t>Всё обо всём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22" action="ppaction://hlinksldjump"/>
                        </a:rPr>
                        <a:t>100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23" action="ppaction://hlinksldjump"/>
                        </a:rPr>
                        <a:t>200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24" action="ppaction://hlinksldjump"/>
                        </a:rPr>
                        <a:t>300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25" action="ppaction://hlinksldjump"/>
                        </a:rPr>
                        <a:t>400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1Isadora M Bold" pitchFamily="18" charset="2"/>
                          <a:hlinkClick r:id="rId26" action="ppaction://hlinksldjump"/>
                        </a:rPr>
                        <a:t>500</a:t>
                      </a:r>
                      <a:endParaRPr lang="ru-RU" sz="2400" dirty="0">
                        <a:latin typeface="1Isadora M Bold" pitchFamily="18" charset="2"/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  <a:gradFill flip="none" rotWithShape="1">
                      <a:gsLst>
                        <a:gs pos="0">
                          <a:schemeClr val="bg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bg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bg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Стрелка вправо с вырезом 5"/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Мир природы  (300)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2679304"/>
            <a:ext cx="8229600" cy="1296144"/>
          </a:xfrm>
        </p:spPr>
        <p:txBody>
          <a:bodyPr/>
          <a:lstStyle/>
          <a:p>
            <a:r>
              <a:rPr lang="ru-RU" dirty="0"/>
              <a:t>Назовите второе «кулинарное» имя зеленой черепахи.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СУПОВАЯ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Мир природы  (400)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014" y="2967335"/>
            <a:ext cx="8229600" cy="1584176"/>
          </a:xfrm>
        </p:spPr>
        <p:txBody>
          <a:bodyPr/>
          <a:lstStyle/>
          <a:p>
            <a:r>
              <a:rPr lang="ru-RU" dirty="0"/>
              <a:t>Какое растение в переводе с китайского означает «человек - корень»?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ЖЕНЬШЕНЬ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Мир природы  (500)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388" y="2636912"/>
            <a:ext cx="8229600" cy="1584176"/>
          </a:xfrm>
        </p:spPr>
        <p:txBody>
          <a:bodyPr/>
          <a:lstStyle/>
          <a:p>
            <a:r>
              <a:rPr lang="ru-RU" dirty="0"/>
              <a:t>Название какого животного переводится как «речная лошадь»?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ГИППОПОТАМ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Всё обо всём  (100)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63962"/>
            <a:ext cx="8229600" cy="1143001"/>
          </a:xfrm>
        </p:spPr>
        <p:txBody>
          <a:bodyPr/>
          <a:lstStyle/>
          <a:p>
            <a:r>
              <a:rPr lang="ru-RU" dirty="0"/>
              <a:t>Как называется наука об измерении Земли?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ГЕОДЕЗИЯ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Всё обо всём  (200)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2780928"/>
            <a:ext cx="8229600" cy="1296144"/>
          </a:xfrm>
        </p:spPr>
        <p:txBody>
          <a:bodyPr/>
          <a:lstStyle/>
          <a:p>
            <a:r>
              <a:rPr lang="ru-RU" dirty="0"/>
              <a:t>В какой стране появились первые роликовые коньки?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США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Всё обо всём  (300)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2708920"/>
            <a:ext cx="8229600" cy="1440160"/>
          </a:xfrm>
        </p:spPr>
        <p:txBody>
          <a:bodyPr/>
          <a:lstStyle/>
          <a:p>
            <a:r>
              <a:rPr lang="ru-RU" dirty="0"/>
              <a:t>Что все люди на Земле делают одновременно?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ЖИВУТ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Всё обо всём  (400)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0872" y="2924944"/>
            <a:ext cx="8229600" cy="1296144"/>
          </a:xfrm>
        </p:spPr>
        <p:txBody>
          <a:bodyPr/>
          <a:lstStyle/>
          <a:p>
            <a:r>
              <a:rPr lang="ru-RU" dirty="0"/>
              <a:t>Какую машину изобрёл англичанин Джеймс Уатт в 1774 году?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ПАРОВУЮ МАШИНУ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Всё обо всём  (500)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1043" y="2672916"/>
            <a:ext cx="8229600" cy="1512168"/>
          </a:xfrm>
        </p:spPr>
        <p:txBody>
          <a:bodyPr/>
          <a:lstStyle/>
          <a:p>
            <a:r>
              <a:rPr lang="ru-RU" dirty="0"/>
              <a:t>Что используют в хоккее, на шахматной доске и женщины?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КОМБИНАЦИЯ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4C50D-3C2F-457F-9AE9-735BD1AAB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720" y="1556793"/>
            <a:ext cx="4896544" cy="1008112"/>
          </a:xfrm>
        </p:spPr>
        <p:txBody>
          <a:bodyPr/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Спасибо за игру!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44C4E4-FD33-498A-B3AD-2158D30BC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accent6">
                    <a:lumMod val="50000"/>
                  </a:schemeClr>
                </a:solidFill>
              </a:rPr>
              <a:t>С ДНЁМ ЗНАНИЙ!</a:t>
            </a:r>
          </a:p>
        </p:txBody>
      </p:sp>
    </p:spTree>
    <p:extLst>
      <p:ext uri="{BB962C8B-B14F-4D97-AF65-F5344CB8AC3E}">
        <p14:creationId xmlns:p14="http://schemas.microsoft.com/office/powerpoint/2010/main" val="35257473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74638"/>
            <a:ext cx="6419056" cy="1143000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latin typeface="1Isadora M Bold" pitchFamily="18" charset="2"/>
              </a:rPr>
              <a:t>Источники информации: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772815"/>
            <a:ext cx="6984776" cy="25202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https://catherineasquithgallery.com/uploads/posts/2021-02/1612675118_37-p-zelenii-prazdnichnii-fon-43.jpg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  <a:hlinkClick r:id="rId3"/>
              </a:rPr>
              <a:t>https://rada.info/upload/users_files/25677264/88a6908cb9dbf197edf30c9740eed937.png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https://coolsen.ru/wp-content/uploads/2022/02/10-20220208_123857.png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u="sng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https://img.thuthuattinhoc.vn/uploads/2019/01/25/mau-khung-anh-dep-de-ghep-anh_120139007.png</a:t>
            </a:r>
            <a:endParaRPr lang="ru-RU" sz="1600" u="sng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автор шаблона: Юлия Алексеевна Михеева, учитель истории и обществознания</a:t>
            </a:r>
            <a:endParaRPr lang="ru-RU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Реши ребус   (100)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244827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ГЛОБУС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171175-6BA2-4061-B87F-17B56EE15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08" y="2108938"/>
            <a:ext cx="5422420" cy="25291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Реши ребус  (200)</a:t>
            </a:r>
            <a:endParaRPr lang="ru-RU" dirty="0"/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КУРСОР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453C94-278E-48BC-A7BB-63E873E7A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349855"/>
            <a:ext cx="5976664" cy="252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Реши ребус  (300)</a:t>
            </a:r>
            <a:endParaRPr lang="ru-RU" dirty="0"/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ВАФЕЛЬНИЦА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26B8DA-0EFF-4299-A3AC-ECC4BCFA9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276872"/>
            <a:ext cx="5964996" cy="2510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Реши ребус  (400)</a:t>
            </a:r>
            <a:endParaRPr lang="ru-RU" dirty="0"/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ВАКУУМ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FFF399-733D-443D-B55E-AB93D313F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8555" y="2204865"/>
            <a:ext cx="5393371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Реши ребус  (500)</a:t>
            </a:r>
            <a:endParaRPr lang="ru-RU" dirty="0"/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ПАМЯТЬ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7A73C4-7229-445C-8434-2B294EB67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2132856"/>
            <a:ext cx="6048672" cy="2989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Русский язык  (100)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2550" y="2564904"/>
            <a:ext cx="8229600" cy="2592288"/>
          </a:xfrm>
        </p:spPr>
        <p:txBody>
          <a:bodyPr/>
          <a:lstStyle/>
          <a:p>
            <a:r>
              <a:rPr lang="ru-RU" dirty="0"/>
              <a:t>Какой алфавит состоит всего из шести букв?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АЗБУКА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347048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latin typeface="1Isadora M Bold" pitchFamily="18" charset="2"/>
              </a:rPr>
              <a:t>Русский язык  (200)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282" y="2378498"/>
            <a:ext cx="8229600" cy="2376264"/>
          </a:xfrm>
        </p:spPr>
        <p:txBody>
          <a:bodyPr/>
          <a:lstStyle/>
          <a:p>
            <a:r>
              <a:rPr lang="ru-RU" dirty="0"/>
              <a:t>За какой согласный звук надо спрятать другой согласный звук, чтобы получился одновременный выстрел из нескольких орудий?</a:t>
            </a:r>
          </a:p>
        </p:txBody>
      </p:sp>
      <p:sp>
        <p:nvSpPr>
          <p:cNvPr id="5" name="Стрелка вправо с вырезом 4">
            <a:hlinkClick r:id="rId2" action="ppaction://hlinksldjump"/>
          </p:cNvPr>
          <p:cNvSpPr/>
          <p:nvPr/>
        </p:nvSpPr>
        <p:spPr>
          <a:xfrm>
            <a:off x="8639944" y="6497960"/>
            <a:ext cx="504056" cy="36004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gradFill flip="none" rotWithShape="1">
                <a:gsLst>
                  <a:gs pos="0">
                    <a:schemeClr val="bg2">
                      <a:lumMod val="90000"/>
                      <a:shade val="30000"/>
                      <a:satMod val="115000"/>
                    </a:schemeClr>
                  </a:gs>
                  <a:gs pos="50000">
                    <a:schemeClr val="bg2">
                      <a:lumMod val="90000"/>
                      <a:shade val="67500"/>
                      <a:satMod val="115000"/>
                    </a:schemeClr>
                  </a:gs>
                  <a:gs pos="100000">
                    <a:schemeClr val="bg2">
                      <a:lumMod val="90000"/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05264"/>
            <a:ext cx="8568952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ЗАЛП  (за «Л» спрятать «П»)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544</Words>
  <Application>Microsoft Office PowerPoint</Application>
  <PresentationFormat>Экран (4:3)</PresentationFormat>
  <Paragraphs>110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1Isadora M Bold</vt:lpstr>
      <vt:lpstr>Arial</vt:lpstr>
      <vt:lpstr>Arial Black</vt:lpstr>
      <vt:lpstr>Calibri</vt:lpstr>
      <vt:lpstr>Times New Roman</vt:lpstr>
      <vt:lpstr>Тема Office</vt:lpstr>
      <vt:lpstr>СВОЯ ИГРА  «День знаний»</vt:lpstr>
      <vt:lpstr>Презентация PowerPoint</vt:lpstr>
      <vt:lpstr>Реши ребус   (100)</vt:lpstr>
      <vt:lpstr>Реши ребус  (200)</vt:lpstr>
      <vt:lpstr>Реши ребус  (300)</vt:lpstr>
      <vt:lpstr>Реши ребус  (400)</vt:lpstr>
      <vt:lpstr>Реши ребус  (500)</vt:lpstr>
      <vt:lpstr>Русский язык  (100)</vt:lpstr>
      <vt:lpstr>Русский язык  (200)</vt:lpstr>
      <vt:lpstr>Русский язык  (300)</vt:lpstr>
      <vt:lpstr>Русский язык  (400)</vt:lpstr>
      <vt:lpstr>Русский язык  (500)</vt:lpstr>
      <vt:lpstr>Математическая  шкатулка (100)</vt:lpstr>
      <vt:lpstr>Математическая  шкатулка  (200)</vt:lpstr>
      <vt:lpstr>Математическая шкатулка (300)</vt:lpstr>
      <vt:lpstr>Математическая шкатулка (400)</vt:lpstr>
      <vt:lpstr>Математическая шкатулка (500)</vt:lpstr>
      <vt:lpstr>Мир природы  (100)</vt:lpstr>
      <vt:lpstr>Мир природы  (200)</vt:lpstr>
      <vt:lpstr>Мир природы  (300)</vt:lpstr>
      <vt:lpstr>Мир природы  (400)</vt:lpstr>
      <vt:lpstr>Мир природы  (500)</vt:lpstr>
      <vt:lpstr>Всё обо всём  (100)</vt:lpstr>
      <vt:lpstr>Всё обо всём  (200)</vt:lpstr>
      <vt:lpstr>Всё обо всём  (300)</vt:lpstr>
      <vt:lpstr>Всё обо всём  (400)</vt:lpstr>
      <vt:lpstr>Всё обо всём  (500)</vt:lpstr>
      <vt:lpstr>Спасибо за игру!</vt:lpstr>
      <vt:lpstr>Источники информации: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38</cp:revision>
  <dcterms:modified xsi:type="dcterms:W3CDTF">2023-07-31T07:58:02Z</dcterms:modified>
</cp:coreProperties>
</file>